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3" r:id="rId9"/>
    <p:sldId id="265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68" autoAdjust="0"/>
    <p:restoredTop sz="94660"/>
  </p:normalViewPr>
  <p:slideViewPr>
    <p:cSldViewPr snapToGrid="0">
      <p:cViewPr varScale="1">
        <p:scale>
          <a:sx n="85" d="100"/>
          <a:sy n="85" d="100"/>
        </p:scale>
        <p:origin x="20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377618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409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81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214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65109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69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59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077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835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61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11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66C5D04-56D6-46F4-AA2D-E034AEB8A466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EA504A24-5A8F-4C3F-8B83-F7E6D3525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46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38AA0-BEA6-4E13-A9FE-62480C0984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CZ1003 – Mini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06ACBA-C3F6-4153-AC00-1D3065486B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Done by: Sebastian, Erica, Fazirul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655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7220D-2C03-1B4F-BCBF-B68A4BCD5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7044" y="679042"/>
            <a:ext cx="8595360" cy="4351337"/>
          </a:xfrm>
        </p:spPr>
        <p:txBody>
          <a:bodyPr/>
          <a:lstStyle/>
          <a:p>
            <a:r>
              <a:rPr lang="en-US" sz="2400" dirty="0"/>
              <a:t>Pattern recognition: printing canteens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sz="2400" dirty="0"/>
              <a:t>Algorithm design: Linear search, python’s sorted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A21CA6-6FF2-CA44-B2BE-750AD8C74C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242"/>
          <a:stretch/>
        </p:blipFill>
        <p:spPr>
          <a:xfrm>
            <a:off x="548195" y="1417038"/>
            <a:ext cx="5469748" cy="20844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7B0D4F-A7A2-AF42-8F1B-09E58C33B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552" y="1996068"/>
            <a:ext cx="4783602" cy="7861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02C216B-FA00-AD41-B49D-AE0CA857D6C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6147" y="2504049"/>
            <a:ext cx="2020302" cy="2543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CBF18D-8D0E-6845-9ECF-3B1D7EAB6A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0" r="36857" b="15295"/>
          <a:stretch/>
        </p:blipFill>
        <p:spPr>
          <a:xfrm rot="5400000">
            <a:off x="5752581" y="2377762"/>
            <a:ext cx="595014" cy="2553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D8BC7E6-716A-BF4A-AB8D-1004C6A3539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44" r="539"/>
          <a:stretch/>
        </p:blipFill>
        <p:spPr>
          <a:xfrm>
            <a:off x="309488" y="4524371"/>
            <a:ext cx="5469748" cy="160909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61D0C02-6143-E441-A975-B312D6131E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152" y="4456904"/>
            <a:ext cx="5469748" cy="179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979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1C940-86FC-3847-A727-C6648F15F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C433F-7D99-D64F-8B63-A1F33C00D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823" y="1913206"/>
            <a:ext cx="8595360" cy="4351337"/>
          </a:xfrm>
        </p:spPr>
        <p:txBody>
          <a:bodyPr/>
          <a:lstStyle/>
          <a:p>
            <a:r>
              <a:rPr lang="en-US" dirty="0"/>
              <a:t>Display map &amp; </a:t>
            </a:r>
            <a:r>
              <a:rPr lang="en-US" dirty="0" err="1"/>
              <a:t>mouseclick</a:t>
            </a:r>
            <a:endParaRPr lang="en-US" dirty="0"/>
          </a:p>
          <a:p>
            <a:pPr lvl="1"/>
            <a:r>
              <a:rPr lang="en-US" dirty="0"/>
              <a:t>User’s position (red arrow)</a:t>
            </a:r>
          </a:p>
          <a:p>
            <a:pPr lvl="1"/>
            <a:r>
              <a:rPr lang="en-US" dirty="0"/>
              <a:t>Circles indicating canteen location</a:t>
            </a:r>
          </a:p>
          <a:p>
            <a:pPr lvl="1"/>
            <a:r>
              <a:rPr lang="en-US" dirty="0"/>
              <a:t>Canteen open (green) or closed (gray)</a:t>
            </a:r>
          </a:p>
          <a:p>
            <a:pPr lvl="1"/>
            <a:r>
              <a:rPr lang="en-US" dirty="0"/>
              <a:t>Canteen best </a:t>
            </a:r>
            <a:r>
              <a:rPr lang="en-US" dirty="0">
                <a:sym typeface="Wingdings" pitchFamily="2" charset="2"/>
              </a:rPr>
              <a:t>(green) or worst (red)</a:t>
            </a:r>
            <a:endParaRPr lang="en-US" dirty="0"/>
          </a:p>
          <a:p>
            <a:r>
              <a:rPr lang="en-US" dirty="0"/>
              <a:t>Users can sort further the halal, vegetarian, specific food based on</a:t>
            </a:r>
          </a:p>
          <a:p>
            <a:pPr lvl="1"/>
            <a:r>
              <a:rPr lang="en-US" dirty="0"/>
              <a:t>Distance</a:t>
            </a:r>
          </a:p>
          <a:p>
            <a:pPr lvl="1"/>
            <a:r>
              <a:rPr lang="en-US" dirty="0"/>
              <a:t>Budget/price range</a:t>
            </a:r>
          </a:p>
          <a:p>
            <a:pPr lvl="1"/>
            <a:r>
              <a:rPr lang="en-US" dirty="0"/>
              <a:t>Rank (80% distance, 20% average price of canteen)</a:t>
            </a:r>
          </a:p>
          <a:p>
            <a:r>
              <a:rPr lang="en-US" dirty="0"/>
              <a:t>Informs user when the canteen is closed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95DE73-D046-EB46-8A79-B9252B8597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936"/>
          <a:stretch/>
        </p:blipFill>
        <p:spPr>
          <a:xfrm>
            <a:off x="6804152" y="5075443"/>
            <a:ext cx="3098800" cy="14530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5B3CF6-7DED-724F-ABF2-705527D954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116" y="261612"/>
            <a:ext cx="4624145" cy="31673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26A981-35DB-9E41-8E75-CB44B3CA46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774" y="3957239"/>
            <a:ext cx="5321300" cy="914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36718E-7FF3-0443-8219-F633A2A5DF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86" y="3586902"/>
            <a:ext cx="4639763" cy="317584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3E8596-DE7B-E64F-AFEB-D7D7B520A5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116" y="3586902"/>
            <a:ext cx="4624145" cy="316325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94409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46828-22EA-4FB9-8459-54447545E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60B5C-567F-4C80-8BE9-01383A819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Flowchart</a:t>
            </a:r>
          </a:p>
          <a:p>
            <a:r>
              <a:rPr lang="en-US" dirty="0"/>
              <a:t>Data Structures</a:t>
            </a:r>
          </a:p>
          <a:p>
            <a:r>
              <a:rPr lang="en-US" dirty="0"/>
              <a:t>Various Techniques</a:t>
            </a:r>
          </a:p>
          <a:p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3357251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BB04A-D353-4B6E-9BCF-E0F5F934C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-388385"/>
            <a:ext cx="9692640" cy="1325562"/>
          </a:xfrm>
        </p:spPr>
        <p:txBody>
          <a:bodyPr/>
          <a:lstStyle/>
          <a:p>
            <a:r>
              <a:rPr lang="en-US" dirty="0"/>
              <a:t>FLOWCHART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EA6BAF-B809-4FC4-A118-A8DAA5C81062}"/>
              </a:ext>
            </a:extLst>
          </p:cNvPr>
          <p:cNvSpPr/>
          <p:nvPr/>
        </p:nvSpPr>
        <p:spPr>
          <a:xfrm>
            <a:off x="4587711" y="937177"/>
            <a:ext cx="1508289" cy="71643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2DD6E571-B659-461F-AFAD-2BA0EAA30611}"/>
              </a:ext>
            </a:extLst>
          </p:cNvPr>
          <p:cNvSpPr/>
          <p:nvPr/>
        </p:nvSpPr>
        <p:spPr>
          <a:xfrm>
            <a:off x="4231659" y="3318388"/>
            <a:ext cx="2220390" cy="904974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Input choice</a:t>
            </a:r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57E3C47E-77AB-42CC-82A1-4CBB67A1009B}"/>
              </a:ext>
            </a:extLst>
          </p:cNvPr>
          <p:cNvSpPr/>
          <p:nvPr/>
        </p:nvSpPr>
        <p:spPr>
          <a:xfrm>
            <a:off x="4163502" y="4845224"/>
            <a:ext cx="2356701" cy="1470582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Is choice == ‘1’ ?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CA232BE-3683-47D6-BA10-458DBC220B12}"/>
              </a:ext>
            </a:extLst>
          </p:cNvPr>
          <p:cNvCxnSpPr>
            <a:cxnSpLocks/>
          </p:cNvCxnSpPr>
          <p:nvPr/>
        </p:nvCxnSpPr>
        <p:spPr>
          <a:xfrm>
            <a:off x="5341853" y="4223362"/>
            <a:ext cx="0" cy="621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1D75875-598D-4D56-9CF6-2A8B1EA908FA}"/>
              </a:ext>
            </a:extLst>
          </p:cNvPr>
          <p:cNvSpPr/>
          <p:nvPr/>
        </p:nvSpPr>
        <p:spPr>
          <a:xfrm>
            <a:off x="2617507" y="1970202"/>
            <a:ext cx="5448693" cy="100897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List out choices for user to select from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35DB502-26D3-4969-965A-2E4C7B470B47}"/>
              </a:ext>
            </a:extLst>
          </p:cNvPr>
          <p:cNvCxnSpPr>
            <a:stCxn id="4" idx="4"/>
            <a:endCxn id="13" idx="0"/>
          </p:cNvCxnSpPr>
          <p:nvPr/>
        </p:nvCxnSpPr>
        <p:spPr>
          <a:xfrm flipH="1">
            <a:off x="5341854" y="1653614"/>
            <a:ext cx="2" cy="316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D4B821E-AB41-42EB-A575-988B05F64920}"/>
              </a:ext>
            </a:extLst>
          </p:cNvPr>
          <p:cNvCxnSpPr>
            <a:stCxn id="13" idx="2"/>
            <a:endCxn id="6" idx="0"/>
          </p:cNvCxnSpPr>
          <p:nvPr/>
        </p:nvCxnSpPr>
        <p:spPr>
          <a:xfrm>
            <a:off x="5341854" y="2979176"/>
            <a:ext cx="0" cy="339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34EC26A8-2303-4C02-92F9-E6E1C6CFA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919" y="3318388"/>
            <a:ext cx="3589402" cy="21516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49779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amond 3">
            <a:extLst>
              <a:ext uri="{FF2B5EF4-FFF2-40B4-BE49-F238E27FC236}">
                <a16:creationId xmlns:a16="http://schemas.microsoft.com/office/drawing/2014/main" id="{0D0E3456-B972-403F-A701-6571ADEAEF95}"/>
              </a:ext>
            </a:extLst>
          </p:cNvPr>
          <p:cNvSpPr/>
          <p:nvPr/>
        </p:nvSpPr>
        <p:spPr>
          <a:xfrm>
            <a:off x="2234152" y="366466"/>
            <a:ext cx="2356701" cy="1470582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If choice == ‘1’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72BFEF-F98A-417C-9B49-6D6A436D89B6}"/>
              </a:ext>
            </a:extLst>
          </p:cNvPr>
          <p:cNvSpPr/>
          <p:nvPr/>
        </p:nvSpPr>
        <p:spPr>
          <a:xfrm>
            <a:off x="480767" y="2450969"/>
            <a:ext cx="1753385" cy="9780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Execute program according to ‘1’ </a:t>
            </a:r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9973C40E-A38A-4352-BAA0-F5F0BAC7FAC8}"/>
              </a:ext>
            </a:extLst>
          </p:cNvPr>
          <p:cNvSpPr/>
          <p:nvPr/>
        </p:nvSpPr>
        <p:spPr>
          <a:xfrm>
            <a:off x="4749534" y="2204693"/>
            <a:ext cx="2356701" cy="1470582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Elif</a:t>
            </a:r>
            <a:r>
              <a:rPr lang="en-US" dirty="0"/>
              <a:t> choice == ‘2’ 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9EF9D89A-E8A4-4AE7-ABAF-5C544C041F0E}"/>
              </a:ext>
            </a:extLst>
          </p:cNvPr>
          <p:cNvCxnSpPr>
            <a:stCxn id="4" idx="1"/>
            <a:endCxn id="7" idx="0"/>
          </p:cNvCxnSpPr>
          <p:nvPr/>
        </p:nvCxnSpPr>
        <p:spPr>
          <a:xfrm rot="10800000" flipV="1">
            <a:off x="1357460" y="1101757"/>
            <a:ext cx="876692" cy="134921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ADDFF83A-69E4-4BD8-9783-64C8BE029168}"/>
              </a:ext>
            </a:extLst>
          </p:cNvPr>
          <p:cNvCxnSpPr>
            <a:stCxn id="4" idx="3"/>
            <a:endCxn id="8" idx="0"/>
          </p:cNvCxnSpPr>
          <p:nvPr/>
        </p:nvCxnSpPr>
        <p:spPr>
          <a:xfrm>
            <a:off x="4590853" y="1101757"/>
            <a:ext cx="1337032" cy="110293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998BE34-5794-4416-8F40-DFCF32597571}"/>
              </a:ext>
            </a:extLst>
          </p:cNvPr>
          <p:cNvSpPr/>
          <p:nvPr/>
        </p:nvSpPr>
        <p:spPr>
          <a:xfrm>
            <a:off x="2996149" y="4653308"/>
            <a:ext cx="1753385" cy="9780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Execute program according to ‘2’ </a:t>
            </a: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097CECEB-8BE4-4589-9F5B-31FC620E35FD}"/>
              </a:ext>
            </a:extLst>
          </p:cNvPr>
          <p:cNvSpPr/>
          <p:nvPr/>
        </p:nvSpPr>
        <p:spPr>
          <a:xfrm>
            <a:off x="7767682" y="4407032"/>
            <a:ext cx="2356701" cy="1470582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Elif</a:t>
            </a:r>
            <a:r>
              <a:rPr lang="en-US" dirty="0"/>
              <a:t> choice == ‘3’ </a:t>
            </a: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7F25384D-FD8B-42BD-A7C0-0B6B93DB2C8A}"/>
              </a:ext>
            </a:extLst>
          </p:cNvPr>
          <p:cNvCxnSpPr>
            <a:stCxn id="8" idx="1"/>
            <a:endCxn id="13" idx="0"/>
          </p:cNvCxnSpPr>
          <p:nvPr/>
        </p:nvCxnSpPr>
        <p:spPr>
          <a:xfrm rot="10800000" flipV="1">
            <a:off x="3872842" y="2939984"/>
            <a:ext cx="876692" cy="17133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67CDC2DB-335A-41C9-8BB1-7C5B1C7CFE65}"/>
              </a:ext>
            </a:extLst>
          </p:cNvPr>
          <p:cNvCxnSpPr>
            <a:stCxn id="8" idx="3"/>
            <a:endCxn id="15" idx="0"/>
          </p:cNvCxnSpPr>
          <p:nvPr/>
        </p:nvCxnSpPr>
        <p:spPr>
          <a:xfrm>
            <a:off x="7106235" y="2939984"/>
            <a:ext cx="1839798" cy="14670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DC44E4AC-0A65-4620-8F57-D87A3B28B95A}"/>
              </a:ext>
            </a:extLst>
          </p:cNvPr>
          <p:cNvCxnSpPr>
            <a:stCxn id="15" idx="1"/>
          </p:cNvCxnSpPr>
          <p:nvPr/>
        </p:nvCxnSpPr>
        <p:spPr>
          <a:xfrm rot="10800000" flipV="1">
            <a:off x="6551630" y="5142322"/>
            <a:ext cx="1216053" cy="13056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7F0AA5FC-1493-485F-9C77-07866D766ABD}"/>
              </a:ext>
            </a:extLst>
          </p:cNvPr>
          <p:cNvCxnSpPr>
            <a:stCxn id="15" idx="3"/>
          </p:cNvCxnSpPr>
          <p:nvPr/>
        </p:nvCxnSpPr>
        <p:spPr>
          <a:xfrm>
            <a:off x="10124383" y="5142323"/>
            <a:ext cx="961539" cy="13998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4320A52-C478-4022-8948-C91EC052717A}"/>
              </a:ext>
            </a:extLst>
          </p:cNvPr>
          <p:cNvSpPr txBox="1"/>
          <p:nvPr/>
        </p:nvSpPr>
        <p:spPr>
          <a:xfrm>
            <a:off x="1414019" y="732425"/>
            <a:ext cx="86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True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1DD147D-F2DA-496B-8AB4-A3EE103967BA}"/>
              </a:ext>
            </a:extLst>
          </p:cNvPr>
          <p:cNvSpPr txBox="1"/>
          <p:nvPr/>
        </p:nvSpPr>
        <p:spPr>
          <a:xfrm>
            <a:off x="6551629" y="4766254"/>
            <a:ext cx="86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True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04281C7-86AE-4053-84AA-70839659BD66}"/>
              </a:ext>
            </a:extLst>
          </p:cNvPr>
          <p:cNvSpPr txBox="1"/>
          <p:nvPr/>
        </p:nvSpPr>
        <p:spPr>
          <a:xfrm>
            <a:off x="3872841" y="2578900"/>
            <a:ext cx="86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True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C34D7E7-6FBD-402D-A821-E5A73B93F281}"/>
              </a:ext>
            </a:extLst>
          </p:cNvPr>
          <p:cNvSpPr txBox="1"/>
          <p:nvPr/>
        </p:nvSpPr>
        <p:spPr>
          <a:xfrm>
            <a:off x="5139178" y="732425"/>
            <a:ext cx="86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FD11A5-48E7-4201-8066-2A36349004A3}"/>
              </a:ext>
            </a:extLst>
          </p:cNvPr>
          <p:cNvSpPr txBox="1"/>
          <p:nvPr/>
        </p:nvSpPr>
        <p:spPr>
          <a:xfrm>
            <a:off x="10218656" y="4748324"/>
            <a:ext cx="86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A8DBDA2-5AB0-4F83-BFE7-668F5931B533}"/>
              </a:ext>
            </a:extLst>
          </p:cNvPr>
          <p:cNvSpPr txBox="1"/>
          <p:nvPr/>
        </p:nvSpPr>
        <p:spPr>
          <a:xfrm>
            <a:off x="8218596" y="2570652"/>
            <a:ext cx="86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1302382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244A34BC-E9B8-4CBF-9517-43CE98E77B01}"/>
              </a:ext>
            </a:extLst>
          </p:cNvPr>
          <p:cNvSpPr/>
          <p:nvPr/>
        </p:nvSpPr>
        <p:spPr>
          <a:xfrm>
            <a:off x="4241084" y="382882"/>
            <a:ext cx="2220390" cy="904974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Input option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EE0CC6-F8F5-4BCA-9575-E62493E7B348}"/>
              </a:ext>
            </a:extLst>
          </p:cNvPr>
          <p:cNvSpPr/>
          <p:nvPr/>
        </p:nvSpPr>
        <p:spPr>
          <a:xfrm>
            <a:off x="416348" y="1425335"/>
            <a:ext cx="1572708" cy="75931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Choice 1: Only canteens with halal food</a:t>
            </a: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33DEA264-7246-4233-B350-918C4E09C5D7}"/>
              </a:ext>
            </a:extLst>
          </p:cNvPr>
          <p:cNvSpPr/>
          <p:nvPr/>
        </p:nvSpPr>
        <p:spPr>
          <a:xfrm>
            <a:off x="1483153" y="5176276"/>
            <a:ext cx="2590599" cy="914401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Does user want to continue to sort further?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16FE79E-E209-44CF-BC28-3BC24338CF21}"/>
              </a:ext>
            </a:extLst>
          </p:cNvPr>
          <p:cNvSpPr/>
          <p:nvPr/>
        </p:nvSpPr>
        <p:spPr>
          <a:xfrm>
            <a:off x="2124170" y="1425332"/>
            <a:ext cx="1572708" cy="75931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Choice 2: Only canteens with vegetarian food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4B91D8-A6ED-4EBF-8A2F-507065FDFDA2}"/>
              </a:ext>
            </a:extLst>
          </p:cNvPr>
          <p:cNvSpPr/>
          <p:nvPr/>
        </p:nvSpPr>
        <p:spPr>
          <a:xfrm>
            <a:off x="4223698" y="1625478"/>
            <a:ext cx="966252" cy="5591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Choice 3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F6C4DB6-B44F-41AA-9C15-03D5FE57B477}"/>
              </a:ext>
            </a:extLst>
          </p:cNvPr>
          <p:cNvCxnSpPr>
            <a:cxnSpLocks/>
            <a:stCxn id="5" idx="5"/>
            <a:endCxn id="10" idx="0"/>
          </p:cNvCxnSpPr>
          <p:nvPr/>
        </p:nvCxnSpPr>
        <p:spPr>
          <a:xfrm rot="10800000" flipV="1">
            <a:off x="1202702" y="835369"/>
            <a:ext cx="3151504" cy="58996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6B4488D2-E614-4A7E-9435-0368D143F9C0}"/>
              </a:ext>
            </a:extLst>
          </p:cNvPr>
          <p:cNvCxnSpPr>
            <a:cxnSpLocks/>
            <a:endCxn id="20" idx="0"/>
          </p:cNvCxnSpPr>
          <p:nvPr/>
        </p:nvCxnSpPr>
        <p:spPr>
          <a:xfrm rot="10800000" flipV="1">
            <a:off x="2910524" y="1084082"/>
            <a:ext cx="1330560" cy="34124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E6D3D294-160E-4683-931B-83E6ACE299BC}"/>
              </a:ext>
            </a:extLst>
          </p:cNvPr>
          <p:cNvCxnSpPr>
            <a:cxnSpLocks/>
            <a:stCxn id="14" idx="5"/>
            <a:endCxn id="5" idx="0"/>
          </p:cNvCxnSpPr>
          <p:nvPr/>
        </p:nvCxnSpPr>
        <p:spPr>
          <a:xfrm rot="10800000" flipH="1">
            <a:off x="1597453" y="382883"/>
            <a:ext cx="3753826" cy="5250595"/>
          </a:xfrm>
          <a:prstGeom prst="bentConnector4">
            <a:avLst>
              <a:gd name="adj1" fmla="val -39772"/>
              <a:gd name="adj2" fmla="val 10435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CEBA10E-5102-47CA-A4AB-D44A1BC70913}"/>
              </a:ext>
            </a:extLst>
          </p:cNvPr>
          <p:cNvSpPr txBox="1"/>
          <p:nvPr/>
        </p:nvSpPr>
        <p:spPr>
          <a:xfrm>
            <a:off x="101335" y="5247999"/>
            <a:ext cx="1101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False(N)</a:t>
            </a:r>
          </a:p>
        </p:txBody>
      </p:sp>
      <p:sp>
        <p:nvSpPr>
          <p:cNvPr id="41" name="Parallelogram 40">
            <a:extLst>
              <a:ext uri="{FF2B5EF4-FFF2-40B4-BE49-F238E27FC236}">
                <a16:creationId xmlns:a16="http://schemas.microsoft.com/office/drawing/2014/main" id="{92CBE05F-48ED-40EF-9B24-B3463D8A77C2}"/>
              </a:ext>
            </a:extLst>
          </p:cNvPr>
          <p:cNvSpPr/>
          <p:nvPr/>
        </p:nvSpPr>
        <p:spPr>
          <a:xfrm>
            <a:off x="3920470" y="2403070"/>
            <a:ext cx="1572708" cy="559165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User input food they are looking for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A757099-38D4-4A8E-B132-52B005D35F95}"/>
              </a:ext>
            </a:extLst>
          </p:cNvPr>
          <p:cNvSpPr/>
          <p:nvPr/>
        </p:nvSpPr>
        <p:spPr>
          <a:xfrm>
            <a:off x="3920470" y="3221825"/>
            <a:ext cx="1572708" cy="7971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Only canteens with the said food choice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F24DF5A-DD2D-4940-B8EE-DADF7ADCF76E}"/>
              </a:ext>
            </a:extLst>
          </p:cNvPr>
          <p:cNvCxnSpPr>
            <a:cxnSpLocks/>
            <a:stCxn id="21" idx="2"/>
            <a:endCxn id="41" idx="0"/>
          </p:cNvCxnSpPr>
          <p:nvPr/>
        </p:nvCxnSpPr>
        <p:spPr>
          <a:xfrm>
            <a:off x="4706824" y="2184643"/>
            <a:ext cx="0" cy="218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9AAB673-4E2D-4942-8F94-C024A5B11568}"/>
              </a:ext>
            </a:extLst>
          </p:cNvPr>
          <p:cNvCxnSpPr>
            <a:cxnSpLocks/>
            <a:stCxn id="41" idx="4"/>
            <a:endCxn id="46" idx="0"/>
          </p:cNvCxnSpPr>
          <p:nvPr/>
        </p:nvCxnSpPr>
        <p:spPr>
          <a:xfrm>
            <a:off x="4706824" y="2962235"/>
            <a:ext cx="0" cy="259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F53A8F8-BFB7-4972-8243-37C47BD019C5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4706824" y="1287856"/>
            <a:ext cx="0" cy="337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13FE9A56-3859-4C23-9D6A-D288227CB47C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2778453" y="2184642"/>
            <a:ext cx="0" cy="2991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Elbow 64">
            <a:extLst>
              <a:ext uri="{FF2B5EF4-FFF2-40B4-BE49-F238E27FC236}">
                <a16:creationId xmlns:a16="http://schemas.microsoft.com/office/drawing/2014/main" id="{59D6ED3B-E0BD-43F1-90E7-66773361F7A9}"/>
              </a:ext>
            </a:extLst>
          </p:cNvPr>
          <p:cNvCxnSpPr>
            <a:cxnSpLocks/>
            <a:stCxn id="10" idx="2"/>
          </p:cNvCxnSpPr>
          <p:nvPr/>
        </p:nvCxnSpPr>
        <p:spPr>
          <a:xfrm rot="16200000" flipH="1">
            <a:off x="255839" y="3131508"/>
            <a:ext cx="2991629" cy="109790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>
            <a:extLst>
              <a:ext uri="{FF2B5EF4-FFF2-40B4-BE49-F238E27FC236}">
                <a16:creationId xmlns:a16="http://schemas.microsoft.com/office/drawing/2014/main" id="{6D41F8A1-B3C8-4AD1-B84F-E3960C3AA6F8}"/>
              </a:ext>
            </a:extLst>
          </p:cNvPr>
          <p:cNvSpPr/>
          <p:nvPr/>
        </p:nvSpPr>
        <p:spPr>
          <a:xfrm>
            <a:off x="6692839" y="1625478"/>
            <a:ext cx="966252" cy="5591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Choice 4</a:t>
            </a:r>
          </a:p>
        </p:txBody>
      </p:sp>
      <p:cxnSp>
        <p:nvCxnSpPr>
          <p:cNvPr id="91" name="Connector: Elbow 90">
            <a:extLst>
              <a:ext uri="{FF2B5EF4-FFF2-40B4-BE49-F238E27FC236}">
                <a16:creationId xmlns:a16="http://schemas.microsoft.com/office/drawing/2014/main" id="{96A401FC-BB4D-468C-A48B-78BEEC53ED80}"/>
              </a:ext>
            </a:extLst>
          </p:cNvPr>
          <p:cNvCxnSpPr>
            <a:cxnSpLocks/>
            <a:endCxn id="87" idx="0"/>
          </p:cNvCxnSpPr>
          <p:nvPr/>
        </p:nvCxnSpPr>
        <p:spPr>
          <a:xfrm>
            <a:off x="6289230" y="1061613"/>
            <a:ext cx="886735" cy="5638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nector: Elbow 98">
            <a:extLst>
              <a:ext uri="{FF2B5EF4-FFF2-40B4-BE49-F238E27FC236}">
                <a16:creationId xmlns:a16="http://schemas.microsoft.com/office/drawing/2014/main" id="{286B6D64-0AA6-45D1-B43B-8BC84FB8DC95}"/>
              </a:ext>
            </a:extLst>
          </p:cNvPr>
          <p:cNvCxnSpPr>
            <a:cxnSpLocks/>
            <a:stCxn id="46" idx="2"/>
          </p:cNvCxnSpPr>
          <p:nvPr/>
        </p:nvCxnSpPr>
        <p:spPr>
          <a:xfrm rot="5400000">
            <a:off x="3562678" y="4032128"/>
            <a:ext cx="1157272" cy="113102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0049268B-89F5-4194-8FFB-1A2BEF49852F}"/>
              </a:ext>
            </a:extLst>
          </p:cNvPr>
          <p:cNvSpPr/>
          <p:nvPr/>
        </p:nvSpPr>
        <p:spPr>
          <a:xfrm>
            <a:off x="6458237" y="3221825"/>
            <a:ext cx="1572708" cy="7971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Update database</a:t>
            </a:r>
          </a:p>
        </p:txBody>
      </p:sp>
      <p:sp>
        <p:nvSpPr>
          <p:cNvPr id="103" name="Parallelogram 102">
            <a:extLst>
              <a:ext uri="{FF2B5EF4-FFF2-40B4-BE49-F238E27FC236}">
                <a16:creationId xmlns:a16="http://schemas.microsoft.com/office/drawing/2014/main" id="{4632BA80-489E-402B-B3B2-206EAA257951}"/>
              </a:ext>
            </a:extLst>
          </p:cNvPr>
          <p:cNvSpPr/>
          <p:nvPr/>
        </p:nvSpPr>
        <p:spPr>
          <a:xfrm>
            <a:off x="6428975" y="2403069"/>
            <a:ext cx="1762918" cy="559165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User input the data that needs to be changed</a:t>
            </a:r>
          </a:p>
        </p:txBody>
      </p:sp>
      <p:cxnSp>
        <p:nvCxnSpPr>
          <p:cNvPr id="105" name="Connector: Elbow 104">
            <a:extLst>
              <a:ext uri="{FF2B5EF4-FFF2-40B4-BE49-F238E27FC236}">
                <a16:creationId xmlns:a16="http://schemas.microsoft.com/office/drawing/2014/main" id="{5D5CCBA7-6775-4775-AE75-18F672436D36}"/>
              </a:ext>
            </a:extLst>
          </p:cNvPr>
          <p:cNvCxnSpPr>
            <a:cxnSpLocks/>
            <a:stCxn id="102" idx="1"/>
          </p:cNvCxnSpPr>
          <p:nvPr/>
        </p:nvCxnSpPr>
        <p:spPr>
          <a:xfrm rot="10800000">
            <a:off x="5798467" y="1287858"/>
            <a:ext cx="659771" cy="233255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D8995AC-E453-47DE-A867-38678698FBE6}"/>
              </a:ext>
            </a:extLst>
          </p:cNvPr>
          <p:cNvCxnSpPr>
            <a:cxnSpLocks/>
            <a:stCxn id="87" idx="2"/>
          </p:cNvCxnSpPr>
          <p:nvPr/>
        </p:nvCxnSpPr>
        <p:spPr>
          <a:xfrm>
            <a:off x="7175965" y="2184643"/>
            <a:ext cx="0" cy="218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2606A682-5B3E-489C-9BDE-1E3C365E3ECF}"/>
              </a:ext>
            </a:extLst>
          </p:cNvPr>
          <p:cNvCxnSpPr>
            <a:cxnSpLocks/>
            <a:stCxn id="103" idx="3"/>
            <a:endCxn id="102" idx="0"/>
          </p:cNvCxnSpPr>
          <p:nvPr/>
        </p:nvCxnSpPr>
        <p:spPr>
          <a:xfrm>
            <a:off x="7240538" y="2962234"/>
            <a:ext cx="4053" cy="259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9" name="Picture 128">
            <a:extLst>
              <a:ext uri="{FF2B5EF4-FFF2-40B4-BE49-F238E27FC236}">
                <a16:creationId xmlns:a16="http://schemas.microsoft.com/office/drawing/2014/main" id="{F9A4B0ED-0A2F-450C-B58E-ACD10C0C8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747" y="373455"/>
            <a:ext cx="2779426" cy="16660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144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4" grpId="0" animBg="1"/>
      <p:bldP spid="20" grpId="0" animBg="1"/>
      <p:bldP spid="21" grpId="0" animBg="1"/>
      <p:bldP spid="35" grpId="0"/>
      <p:bldP spid="41" grpId="0" animBg="1"/>
      <p:bldP spid="46" grpId="0" animBg="1"/>
      <p:bldP spid="87" grpId="0" animBg="1"/>
      <p:bldP spid="102" grpId="0" animBg="1"/>
      <p:bldP spid="10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close up of a map&#10;&#10;Description generated with high confidence">
            <a:extLst>
              <a:ext uri="{FF2B5EF4-FFF2-40B4-BE49-F238E27FC236}">
                <a16:creationId xmlns:a16="http://schemas.microsoft.com/office/drawing/2014/main" id="{F0EB1F20-4696-4219-91FD-A60E7B5B8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68" y="271191"/>
            <a:ext cx="5050875" cy="3832487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AE59DDB5-413D-4068-9605-4E5E48F14C8B}"/>
              </a:ext>
            </a:extLst>
          </p:cNvPr>
          <p:cNvSpPr/>
          <p:nvPr/>
        </p:nvSpPr>
        <p:spPr>
          <a:xfrm>
            <a:off x="6096000" y="1135284"/>
            <a:ext cx="1310518" cy="79721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Choice 5</a:t>
            </a: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39962116-B347-4F17-AF77-82E3D095A6DB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4119513" y="716437"/>
            <a:ext cx="1976487" cy="8174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2E20335B-529C-434C-82A2-DE48A3BB00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725" y="3312932"/>
            <a:ext cx="4400550" cy="5715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7" name="Parallelogram 36">
            <a:extLst>
              <a:ext uri="{FF2B5EF4-FFF2-40B4-BE49-F238E27FC236}">
                <a16:creationId xmlns:a16="http://schemas.microsoft.com/office/drawing/2014/main" id="{2F84C290-C646-435F-AA9B-8D013A71A04F}"/>
              </a:ext>
            </a:extLst>
          </p:cNvPr>
          <p:cNvSpPr/>
          <p:nvPr/>
        </p:nvSpPr>
        <p:spPr>
          <a:xfrm>
            <a:off x="5355508" y="4103678"/>
            <a:ext cx="1480983" cy="57150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Input option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D1A569E-854D-4B97-BC90-FBAABE643F82}"/>
              </a:ext>
            </a:extLst>
          </p:cNvPr>
          <p:cNvSpPr/>
          <p:nvPr/>
        </p:nvSpPr>
        <p:spPr>
          <a:xfrm>
            <a:off x="5134465" y="4974236"/>
            <a:ext cx="1923068" cy="7484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Execute program based on option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3AF5416-06C0-46EA-B5AB-7D2DB22E1F82}"/>
              </a:ext>
            </a:extLst>
          </p:cNvPr>
          <p:cNvSpPr/>
          <p:nvPr/>
        </p:nvSpPr>
        <p:spPr>
          <a:xfrm>
            <a:off x="8916185" y="1135284"/>
            <a:ext cx="1310518" cy="79721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Choice 6</a:t>
            </a:r>
          </a:p>
          <a:p>
            <a:pPr algn="ctr"/>
            <a:r>
              <a:rPr lang="en-US" sz="1400" dirty="0"/>
              <a:t>QUIT</a:t>
            </a:r>
          </a:p>
        </p:txBody>
      </p: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B04BFB36-A60E-4859-AFCA-92B1C254923F}"/>
              </a:ext>
            </a:extLst>
          </p:cNvPr>
          <p:cNvCxnSpPr>
            <a:endCxn id="43" idx="0"/>
          </p:cNvCxnSpPr>
          <p:nvPr/>
        </p:nvCxnSpPr>
        <p:spPr>
          <a:xfrm>
            <a:off x="4119513" y="622169"/>
            <a:ext cx="5451931" cy="51311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EA08A1C-B8F2-4D73-A542-FE3E47C90AC3}"/>
              </a:ext>
            </a:extLst>
          </p:cNvPr>
          <p:cNvSpPr/>
          <p:nvPr/>
        </p:nvSpPr>
        <p:spPr>
          <a:xfrm>
            <a:off x="8597245" y="5792153"/>
            <a:ext cx="1989056" cy="8873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 PROGRAM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3A4AB07-525E-4EC1-9848-594EEBF4EE42}"/>
              </a:ext>
            </a:extLst>
          </p:cNvPr>
          <p:cNvCxnSpPr>
            <a:stCxn id="36" idx="2"/>
            <a:endCxn id="37" idx="0"/>
          </p:cNvCxnSpPr>
          <p:nvPr/>
        </p:nvCxnSpPr>
        <p:spPr>
          <a:xfrm>
            <a:off x="6096000" y="3884432"/>
            <a:ext cx="0" cy="219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1ACD068-3277-456B-B015-908D4A39C64F}"/>
              </a:ext>
            </a:extLst>
          </p:cNvPr>
          <p:cNvCxnSpPr>
            <a:stCxn id="37" idx="4"/>
            <a:endCxn id="40" idx="0"/>
          </p:cNvCxnSpPr>
          <p:nvPr/>
        </p:nvCxnSpPr>
        <p:spPr>
          <a:xfrm flipH="1">
            <a:off x="6095999" y="4675178"/>
            <a:ext cx="1" cy="2990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C953FA2-3B84-4689-A223-C70B9E59819F}"/>
              </a:ext>
            </a:extLst>
          </p:cNvPr>
          <p:cNvCxnSpPr>
            <a:cxnSpLocks/>
          </p:cNvCxnSpPr>
          <p:nvPr/>
        </p:nvCxnSpPr>
        <p:spPr>
          <a:xfrm>
            <a:off x="2677212" y="3598682"/>
            <a:ext cx="12185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0F9160E-136A-44B2-A84A-47AD49361F2F}"/>
              </a:ext>
            </a:extLst>
          </p:cNvPr>
          <p:cNvCxnSpPr>
            <a:stCxn id="30" idx="2"/>
          </p:cNvCxnSpPr>
          <p:nvPr/>
        </p:nvCxnSpPr>
        <p:spPr>
          <a:xfrm>
            <a:off x="6751259" y="1932495"/>
            <a:ext cx="0" cy="1380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3D71C25F-EE42-4FA0-A467-40B593CD89A2}"/>
              </a:ext>
            </a:extLst>
          </p:cNvPr>
          <p:cNvCxnSpPr>
            <a:stCxn id="43" idx="2"/>
            <a:endCxn id="46" idx="0"/>
          </p:cNvCxnSpPr>
          <p:nvPr/>
        </p:nvCxnSpPr>
        <p:spPr>
          <a:xfrm>
            <a:off x="9571444" y="1932495"/>
            <a:ext cx="20329" cy="3859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280EB154-6E2A-487B-A684-E077E74C1371}"/>
              </a:ext>
            </a:extLst>
          </p:cNvPr>
          <p:cNvCxnSpPr>
            <a:cxnSpLocks/>
            <a:stCxn id="40" idx="1"/>
          </p:cNvCxnSpPr>
          <p:nvPr/>
        </p:nvCxnSpPr>
        <p:spPr>
          <a:xfrm rot="10800000">
            <a:off x="3662257" y="1008668"/>
            <a:ext cx="1472208" cy="43398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E640F16C-13CD-474D-8BC4-810ABFFE6F86}"/>
              </a:ext>
            </a:extLst>
          </p:cNvPr>
          <p:cNvSpPr txBox="1"/>
          <p:nvPr/>
        </p:nvSpPr>
        <p:spPr>
          <a:xfrm>
            <a:off x="2690667" y="3312932"/>
            <a:ext cx="10008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92D050"/>
                </a:solidFill>
              </a:rPr>
              <a:t>True(Y)</a:t>
            </a:r>
          </a:p>
        </p:txBody>
      </p:sp>
    </p:spTree>
    <p:extLst>
      <p:ext uri="{BB962C8B-B14F-4D97-AF65-F5344CB8AC3E}">
        <p14:creationId xmlns:p14="http://schemas.microsoft.com/office/powerpoint/2010/main" val="1536233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7" grpId="0" animBg="1"/>
      <p:bldP spid="40" grpId="0" animBg="1"/>
      <p:bldP spid="43" grpId="0" animBg="1"/>
      <p:bldP spid="46" grpId="0" animBg="1"/>
      <p:bldP spid="6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2A070-88C4-7749-9470-EEEABEAA2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0FEA5-4E47-5C44-B996-44A24CF1D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Dictionaries:</a:t>
            </a:r>
          </a:p>
          <a:p>
            <a:pPr lvl="2"/>
            <a:r>
              <a:rPr lang="en-US" dirty="0"/>
              <a:t>Database</a:t>
            </a:r>
          </a:p>
          <a:p>
            <a:pPr lvl="2"/>
            <a:r>
              <a:rPr lang="en-US" dirty="0"/>
              <a:t>Rank</a:t>
            </a:r>
          </a:p>
          <a:p>
            <a:pPr lvl="2"/>
            <a:r>
              <a:rPr lang="en-US" dirty="0"/>
              <a:t>Sort halal, vegetarian or food type </a:t>
            </a:r>
          </a:p>
          <a:p>
            <a:pPr marL="548640" lvl="2" indent="0">
              <a:buNone/>
            </a:pPr>
            <a:r>
              <a:rPr lang="en-US" dirty="0"/>
              <a:t>    based on distance, price or rank</a:t>
            </a:r>
          </a:p>
          <a:p>
            <a:r>
              <a:rPr lang="en-US" dirty="0"/>
              <a:t>Lists:</a:t>
            </a:r>
          </a:p>
          <a:p>
            <a:pPr lvl="1"/>
            <a:r>
              <a:rPr lang="en-US" dirty="0"/>
              <a:t>Data of food (i.e. [price, halal, vegetarian])</a:t>
            </a:r>
          </a:p>
          <a:p>
            <a:pPr lvl="1"/>
            <a:r>
              <a:rPr lang="en-US" dirty="0"/>
              <a:t>Sorting by distance, price, food name, halal, vegetarian</a:t>
            </a:r>
          </a:p>
          <a:p>
            <a:pPr lvl="1"/>
            <a:endParaRPr lang="en-US" dirty="0"/>
          </a:p>
          <a:p>
            <a:r>
              <a:rPr lang="en-US" dirty="0"/>
              <a:t>Tuples</a:t>
            </a:r>
          </a:p>
          <a:p>
            <a:pPr lvl="1"/>
            <a:r>
              <a:rPr lang="en-US" dirty="0" err="1"/>
              <a:t>Colour</a:t>
            </a:r>
            <a:r>
              <a:rPr lang="en-US" dirty="0"/>
              <a:t> of canteen</a:t>
            </a:r>
          </a:p>
          <a:p>
            <a:r>
              <a:rPr lang="en-US" dirty="0"/>
              <a:t>Strings</a:t>
            </a:r>
          </a:p>
          <a:p>
            <a:pPr lvl="1"/>
            <a:r>
              <a:rPr lang="en-US" dirty="0"/>
              <a:t>Canteen names</a:t>
            </a:r>
          </a:p>
          <a:p>
            <a:pPr lvl="1"/>
            <a:r>
              <a:rPr lang="en-US" dirty="0"/>
              <a:t>Opening/closing time</a:t>
            </a:r>
          </a:p>
          <a:p>
            <a:pPr lvl="1"/>
            <a:r>
              <a:rPr lang="en-US" dirty="0"/>
              <a:t>Messages to user</a:t>
            </a:r>
          </a:p>
          <a:p>
            <a:pPr lvl="1"/>
            <a:r>
              <a:rPr lang="en-US"/>
              <a:t>User’s options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E44E44-2EA9-EF49-AF84-521DF4F14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773" y="4683821"/>
            <a:ext cx="4798078" cy="19372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F74DE1-5B42-574D-818B-926666BAA3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507" y="2200095"/>
            <a:ext cx="6039621" cy="4365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C413F0-58F4-934C-B83E-B3F103D951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642" y="3974319"/>
            <a:ext cx="4911981" cy="214166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9C8539B-4E7B-8344-80B5-906ED978DF2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90"/>
          <a:stretch/>
        </p:blipFill>
        <p:spPr>
          <a:xfrm>
            <a:off x="5559552" y="4450840"/>
            <a:ext cx="4502506" cy="19620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E796D98-2ADF-8D44-B4DA-A02EE40A27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402" y="3893884"/>
            <a:ext cx="5358359" cy="175665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D63F506-AF84-9648-8006-343F72A499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660" y="3023949"/>
            <a:ext cx="5991842" cy="140166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602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A791C-11D8-E044-8B58-CDD93C9FB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VARIOUS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48AE4-8117-5340-880C-55754AB63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501" y="1874202"/>
            <a:ext cx="8595360" cy="4351337"/>
          </a:xfrm>
        </p:spPr>
        <p:txBody>
          <a:bodyPr>
            <a:normAutofit/>
          </a:bodyPr>
          <a:lstStyle/>
          <a:p>
            <a:r>
              <a:rPr lang="en-US" sz="2400" dirty="0"/>
              <a:t>Decomposition:</a:t>
            </a:r>
          </a:p>
          <a:p>
            <a:pPr marL="342900" indent="-342900">
              <a:buFont typeface="+mj-lt"/>
              <a:buAutoNum type="alphaLcParenR"/>
            </a:pPr>
            <a:r>
              <a:rPr lang="en-SG" dirty="0"/>
              <a:t>Information system: </a:t>
            </a:r>
            <a:r>
              <a:rPr lang="en-SG" i="1" dirty="0" err="1"/>
              <a:t>database.json</a:t>
            </a:r>
            <a:endParaRPr lang="en-SG" i="1" dirty="0"/>
          </a:p>
          <a:p>
            <a:pPr marL="342900" indent="-342900">
              <a:buFont typeface="+mj-lt"/>
              <a:buAutoNum type="alphaLcParenR"/>
            </a:pPr>
            <a:r>
              <a:rPr lang="en-SG" dirty="0"/>
              <a:t>Display the map to user &amp; </a:t>
            </a:r>
            <a:r>
              <a:rPr lang="en-SG" dirty="0" err="1"/>
              <a:t>mouseclick</a:t>
            </a:r>
            <a:r>
              <a:rPr lang="en-SG" dirty="0"/>
              <a:t>: </a:t>
            </a:r>
            <a:r>
              <a:rPr lang="en-SG" dirty="0" err="1"/>
              <a:t>pygame</a:t>
            </a:r>
            <a:endParaRPr lang="en-SG" dirty="0"/>
          </a:p>
          <a:p>
            <a:pPr marL="342900" indent="-342900">
              <a:buFont typeface="+mj-lt"/>
              <a:buAutoNum type="alphaLcParenR"/>
            </a:pPr>
            <a:r>
              <a:rPr lang="en-SG" dirty="0"/>
              <a:t>User inputs inquiry and get recommendation:</a:t>
            </a:r>
          </a:p>
          <a:p>
            <a:pPr lvl="1"/>
            <a:r>
              <a:rPr lang="en-SG" dirty="0"/>
              <a:t>Sorting Level 1.txt, Sorting Level 2.txt, </a:t>
            </a:r>
            <a:r>
              <a:rPr lang="en-SG" dirty="0" err="1"/>
              <a:t>Update.txt</a:t>
            </a:r>
            <a:endParaRPr lang="en-SG" dirty="0"/>
          </a:p>
          <a:p>
            <a:pPr marL="342900" indent="-342900">
              <a:buFont typeface="+mj-lt"/>
              <a:buAutoNum type="alphaLcParenR"/>
            </a:pPr>
            <a:r>
              <a:rPr lang="en-US" dirty="0"/>
              <a:t>Sort based on:</a:t>
            </a:r>
            <a:endParaRPr lang="en-SG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Halal, vegetarian, specific food or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Update database: Open/close time, location on map, food type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Distance, budget/price range or rank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06E68E-5363-4D43-8E0B-44DF8EEFF49F}"/>
              </a:ext>
            </a:extLst>
          </p:cNvPr>
          <p:cNvSpPr txBox="1"/>
          <p:nvPr/>
        </p:nvSpPr>
        <p:spPr>
          <a:xfrm>
            <a:off x="8296507" y="4706514"/>
            <a:ext cx="1204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Further enquire</a:t>
            </a:r>
          </a:p>
        </p:txBody>
      </p:sp>
      <p:sp>
        <p:nvSpPr>
          <p:cNvPr id="24" name="Curved Left Arrow 23">
            <a:extLst>
              <a:ext uri="{FF2B5EF4-FFF2-40B4-BE49-F238E27FC236}">
                <a16:creationId xmlns:a16="http://schemas.microsoft.com/office/drawing/2014/main" id="{8F9B4143-90FE-4945-BA42-EA3E03FD40E0}"/>
              </a:ext>
            </a:extLst>
          </p:cNvPr>
          <p:cNvSpPr/>
          <p:nvPr/>
        </p:nvSpPr>
        <p:spPr>
          <a:xfrm>
            <a:off x="7582829" y="4582280"/>
            <a:ext cx="713678" cy="894801"/>
          </a:xfrm>
          <a:prstGeom prst="curvedLeftArrow">
            <a:avLst>
              <a:gd name="adj1" fmla="val 15911"/>
              <a:gd name="adj2" fmla="val 50000"/>
              <a:gd name="adj3" fmla="val 26563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980B127-C6CC-F345-B7BC-5B048E126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512" y="3400884"/>
            <a:ext cx="4723198" cy="32575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BE3A7AB-FCE1-C843-8C1E-F6B39D5418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822" y="4091842"/>
            <a:ext cx="4686888" cy="196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12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B85CA-C1CC-9647-BE52-6DF902F96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8058" y="847493"/>
            <a:ext cx="8595360" cy="4351337"/>
          </a:xfrm>
        </p:spPr>
        <p:txBody>
          <a:bodyPr/>
          <a:lstStyle/>
          <a:p>
            <a:r>
              <a:rPr lang="en-US" sz="2800" dirty="0"/>
              <a:t>Data Abstraction</a:t>
            </a:r>
          </a:p>
          <a:p>
            <a:pPr lvl="1"/>
            <a:r>
              <a:rPr lang="en-US" sz="2000" dirty="0"/>
              <a:t>Algorithms: </a:t>
            </a:r>
            <a:r>
              <a:rPr lang="en-US" sz="2000" dirty="0" err="1"/>
              <a:t>fuctions</a:t>
            </a:r>
            <a:r>
              <a:rPr lang="en-US" sz="2000" dirty="0"/>
              <a:t> (e.g. </a:t>
            </a:r>
            <a:r>
              <a:rPr lang="en-US" sz="2000" dirty="0" err="1"/>
              <a:t>Utilities.py</a:t>
            </a:r>
            <a:r>
              <a:rPr lang="en-US" sz="2000" dirty="0"/>
              <a:t>)</a:t>
            </a:r>
          </a:p>
          <a:p>
            <a:pPr lvl="1"/>
            <a:endParaRPr lang="en-US" sz="18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lvl="1"/>
            <a:endParaRPr lang="en-US" sz="1800" dirty="0"/>
          </a:p>
          <a:p>
            <a:pPr lvl="1"/>
            <a:r>
              <a:rPr lang="en-US" sz="2000" dirty="0"/>
              <a:t>In data: Dictionaries, lists, tuples, strings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4AB7F0-7D97-A84B-A5BE-59648F0131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56" b="66860"/>
          <a:stretch/>
        </p:blipFill>
        <p:spPr>
          <a:xfrm>
            <a:off x="391459" y="1806499"/>
            <a:ext cx="5685624" cy="902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A1D9AF-BA67-2547-9303-6D2E368CE8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44" r="539"/>
          <a:stretch/>
        </p:blipFill>
        <p:spPr>
          <a:xfrm>
            <a:off x="5615577" y="1778038"/>
            <a:ext cx="5569098" cy="16383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61A4C5E-F499-0744-9160-DD72421DCA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14" y="4017892"/>
            <a:ext cx="5685624" cy="25080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E4F37F7-AFA9-F946-935B-63C161876B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384" y="4025592"/>
            <a:ext cx="6580539" cy="47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714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415</TotalTime>
  <Words>407</Words>
  <Application>Microsoft Macintosh PowerPoint</Application>
  <PresentationFormat>Widescreen</PresentationFormat>
  <Paragraphs>96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Century Schoolbook</vt:lpstr>
      <vt:lpstr>Wingdings</vt:lpstr>
      <vt:lpstr>Wingdings 2</vt:lpstr>
      <vt:lpstr>View</vt:lpstr>
      <vt:lpstr>CZ1003 – Mini Project Presentation</vt:lpstr>
      <vt:lpstr>Overview</vt:lpstr>
      <vt:lpstr>FLOWCHART</vt:lpstr>
      <vt:lpstr>PowerPoint Presentation</vt:lpstr>
      <vt:lpstr>PowerPoint Presentation</vt:lpstr>
      <vt:lpstr>PowerPoint Presentation</vt:lpstr>
      <vt:lpstr>DATA STRUCTURES</vt:lpstr>
      <vt:lpstr>VARIOUS TECHNIQUES</vt:lpstr>
      <vt:lpstr>PowerPoint Presentation</vt:lpstr>
      <vt:lpstr>PowerPoint Presentation</vt:lpstr>
      <vt:lpstr>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CZ1003 – Mini Project Presentation</dc:title>
  <dc:creator>Fazirul Hanafe</dc:creator>
  <cp:lastModifiedBy>#NGAN KAI YIN</cp:lastModifiedBy>
  <cp:revision>36</cp:revision>
  <dcterms:created xsi:type="dcterms:W3CDTF">2018-11-10T07:50:27Z</dcterms:created>
  <dcterms:modified xsi:type="dcterms:W3CDTF">2018-11-11T02:35:42Z</dcterms:modified>
</cp:coreProperties>
</file>

<file path=docProps/thumbnail.jpeg>
</file>